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75eedd17d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7" name="Google Shape;317;g5dfdcf0d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75eedd17d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75eedd17d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6c98704e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75eedd17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75eedd17d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8" name="Google Shape;3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312" name="Google Shape;3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 пару минут на рефлексию в конце защиты проекта </a:t>
            </a: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 расскажите о планах по развитию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/>
          <p:nvPr>
            <p:ph idx="2" type="pic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/>
          <p:nvPr>
            <p:ph idx="4294967295" type="body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/>
          <p:nvPr>
            <p:ph idx="4294967295" type="body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/>
          <p:nvPr>
            <p:ph idx="4294967295" type="body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/>
          <p:nvPr>
            <p:ph idx="4294967295" type="body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Тема:...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фото</a:t>
            </a:r>
            <a:endParaRPr/>
          </a:p>
        </p:txBody>
      </p:sp>
      <p:sp>
        <p:nvSpPr>
          <p:cNvPr id="187" name="Google Shape;187;p2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6" name="Google Shape;2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66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4632275" y="2424775"/>
            <a:ext cx="3458400" cy="11760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цели вы поставили и какие задачи решили своим проектом 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62" name="Google Shape;2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4519050" y="1699875"/>
            <a:ext cx="3457500" cy="16314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 было в начале, что знали до курса, сколько времени заняло выполнение проекта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8" name="Google Shape;2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88" name="Google Shape;28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4607550" y="1936300"/>
            <a:ext cx="3460200" cy="1947900"/>
          </a:xfrm>
          <a:prstGeom prst="wedgeRoundRectCallout">
            <a:avLst>
              <a:gd fmla="val 47577" name="adj1"/>
              <a:gd fmla="val 123671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технологии использовались и какое у вас мнение о новых технологиях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4" name="Google Shape;2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 основных экранов приложения и действий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i="1" sz="18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</a:rPr>
              <a:t>Ссылка на репозиторий с исходными кодами или просто удачные кусочки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1" name="Google Shape;3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060650" y="1925425"/>
            <a:ext cx="2976900" cy="1947900"/>
          </a:xfrm>
          <a:prstGeom prst="wedgeRoundRectCallout">
            <a:avLst>
              <a:gd fmla="val 102590" name="adj1"/>
              <a:gd fmla="val 5846" name="adj2"/>
              <a:gd fmla="val 0" name="adj3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Опционально, если ваш проект позволяет это сделать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